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59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273" r:id="rId15"/>
    <p:sldId id="291" r:id="rId16"/>
    <p:sldId id="292" r:id="rId17"/>
    <p:sldId id="274" r:id="rId18"/>
    <p:sldId id="293" r:id="rId19"/>
    <p:sldId id="294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Footlight MT Light" panose="0204060206030A020304" pitchFamily="18" charset="77"/>
      <p:regular r:id="rId25"/>
    </p:embeddedFont>
    <p:embeddedFont>
      <p:font typeface="Nickainley Normal" pitchFamily="2" charset="77"/>
      <p:regular r:id="rId26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B6BBDC"/>
    <a:srgbClr val="C3BBDC"/>
    <a:srgbClr val="4E4FA5"/>
    <a:srgbClr val="E9D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9D561B-15D7-F84C-A0D0-A8DC47F2A50E}" v="14" dt="2022-09-26T12:44:52.9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11" autoAdjust="0"/>
    <p:restoredTop sz="96327"/>
  </p:normalViewPr>
  <p:slideViewPr>
    <p:cSldViewPr snapToGrid="0">
      <p:cViewPr>
        <p:scale>
          <a:sx n="88" d="100"/>
          <a:sy n="88" d="100"/>
        </p:scale>
        <p:origin x="2624" y="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A29D561B-15D7-F84C-A0D0-A8DC47F2A50E}"/>
    <pc:docChg chg="undo custSel modSld">
      <pc:chgData name="UNB - AMa - Wanessa Cristina Reis Ribeiro" userId="cfec2968-652d-4b1c-88d7-e41096db917c" providerId="ADAL" clId="{A29D561B-15D7-F84C-A0D0-A8DC47F2A50E}" dt="2022-09-26T12:45:22.833" v="28" actId="1076"/>
      <pc:docMkLst>
        <pc:docMk/>
      </pc:docMkLst>
      <pc:sldChg chg="addSp modSp mod">
        <pc:chgData name="UNB - AMa - Wanessa Cristina Reis Ribeiro" userId="cfec2968-652d-4b1c-88d7-e41096db917c" providerId="ADAL" clId="{A29D561B-15D7-F84C-A0D0-A8DC47F2A50E}" dt="2022-09-26T12:45:22.833" v="28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A29D561B-15D7-F84C-A0D0-A8DC47F2A50E}" dt="2022-09-26T12:44:41.311" v="13" actId="20577"/>
          <ac:spMkLst>
            <pc:docMk/>
            <pc:sldMk cId="2806844550" sldId="274"/>
            <ac:spMk id="2" creationId="{12066E88-1F22-0022-0C53-C59C2DCD0DA0}"/>
          </ac:spMkLst>
        </pc:spChg>
        <pc:spChg chg="add mod">
          <ac:chgData name="UNB - AMa - Wanessa Cristina Reis Ribeiro" userId="cfec2968-652d-4b1c-88d7-e41096db917c" providerId="ADAL" clId="{A29D561B-15D7-F84C-A0D0-A8DC47F2A50E}" dt="2022-09-26T12:45:22.833" v="28" actId="1076"/>
          <ac:spMkLst>
            <pc:docMk/>
            <pc:sldMk cId="2806844550" sldId="274"/>
            <ac:spMk id="3" creationId="{8959F7DD-1A58-3FD6-D7DF-761225A93270}"/>
          </ac:spMkLst>
        </pc:spChg>
        <pc:spChg chg="mod">
          <ac:chgData name="UNB - AMa - Wanessa Cristina Reis Ribeiro" userId="cfec2968-652d-4b1c-88d7-e41096db917c" providerId="ADAL" clId="{A29D561B-15D7-F84C-A0D0-A8DC47F2A50E}" dt="2022-09-26T12:44:50.949" v="15"/>
          <ac:spMkLst>
            <pc:docMk/>
            <pc:sldMk cId="2806844550" sldId="274"/>
            <ac:spMk id="11" creationId="{DCA62448-AC6E-22C9-34F9-4A91ACD78428}"/>
          </ac:spMkLst>
        </pc:spChg>
        <pc:spChg chg="mod">
          <ac:chgData name="UNB - AMa - Wanessa Cristina Reis Ribeiro" userId="cfec2968-652d-4b1c-88d7-e41096db917c" providerId="ADAL" clId="{A29D561B-15D7-F84C-A0D0-A8DC47F2A50E}" dt="2022-09-26T12:44:25.384" v="8" actId="122"/>
          <ac:spMkLst>
            <pc:docMk/>
            <pc:sldMk cId="2806844550" sldId="274"/>
            <ac:spMk id="28" creationId="{F4341D61-BFF7-84AB-DF87-A05C5DC8C18F}"/>
          </ac:spMkLst>
        </pc:spChg>
        <pc:spChg chg="mod">
          <ac:chgData name="UNB - AMa - Wanessa Cristina Reis Ribeiro" userId="cfec2968-652d-4b1c-88d7-e41096db917c" providerId="ADAL" clId="{A29D561B-15D7-F84C-A0D0-A8DC47F2A50E}" dt="2022-09-26T12:44:38.070" v="12" actId="1076"/>
          <ac:spMkLst>
            <pc:docMk/>
            <pc:sldMk cId="2806844550" sldId="274"/>
            <ac:spMk id="29" creationId="{85C4A834-1358-35CB-9620-1D6A3DCB2D90}"/>
          </ac:spMkLst>
        </pc:spChg>
      </pc:sldChg>
      <pc:sldChg chg="addSp delSp modSp mod">
        <pc:chgData name="UNB - AMa - Wanessa Cristina Reis Ribeiro" userId="cfec2968-652d-4b1c-88d7-e41096db917c" providerId="ADAL" clId="{A29D561B-15D7-F84C-A0D0-A8DC47F2A50E}" dt="2022-09-26T12:33:09.972" v="2" actId="1036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A29D561B-15D7-F84C-A0D0-A8DC47F2A50E}" dt="2022-09-26T12:33:09.972" v="2" actId="1036"/>
          <ac:spMkLst>
            <pc:docMk/>
            <pc:sldMk cId="3386527472" sldId="293"/>
            <ac:spMk id="2" creationId="{811C191B-DF6F-303A-8C2A-6BC61856895A}"/>
          </ac:spMkLst>
        </pc:spChg>
        <pc:spChg chg="del">
          <ac:chgData name="UNB - AMa - Wanessa Cristina Reis Ribeiro" userId="cfec2968-652d-4b1c-88d7-e41096db917c" providerId="ADAL" clId="{A29D561B-15D7-F84C-A0D0-A8DC47F2A50E}" dt="2022-09-26T12:33:08.687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D9502820-72B0-E16C-43AC-A51E68D2E3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E47CE32B-D5A2-7CBB-CD10-273420CF5A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4933494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</a:rPr>
              <a:t>Una </a:t>
            </a:r>
            <a:r>
              <a:rPr lang="pt-BR" sz="2000" dirty="0" err="1">
                <a:solidFill>
                  <a:srgbClr val="4E2783"/>
                </a:solidFill>
              </a:rPr>
              <a:t>mujer</a:t>
            </a:r>
            <a:r>
              <a:rPr lang="pt-BR" sz="2000" dirty="0">
                <a:solidFill>
                  <a:srgbClr val="4E2783"/>
                </a:solidFill>
              </a:rPr>
              <a:t> espiritual no se </a:t>
            </a:r>
            <a:r>
              <a:rPr lang="pt-BR" sz="2000" dirty="0" err="1">
                <a:solidFill>
                  <a:srgbClr val="4E2783"/>
                </a:solidFill>
              </a:rPr>
              <a:t>avergüenza</a:t>
            </a:r>
            <a:r>
              <a:rPr lang="pt-BR" sz="2000" dirty="0">
                <a:solidFill>
                  <a:srgbClr val="4E2783"/>
                </a:solidFill>
              </a:rPr>
              <a:t> de dar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testimonio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la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iglesia</a:t>
            </a:r>
            <a:r>
              <a:rPr lang="pt-BR" sz="2000" dirty="0">
                <a:solidFill>
                  <a:srgbClr val="4E2783"/>
                </a:solidFill>
              </a:rPr>
              <a:t> o pedir </a:t>
            </a:r>
            <a:r>
              <a:rPr lang="pt-BR" sz="2000" dirty="0" err="1">
                <a:solidFill>
                  <a:srgbClr val="4E2783"/>
                </a:solidFill>
              </a:rPr>
              <a:t>la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bendición</a:t>
            </a:r>
            <a:r>
              <a:rPr lang="pt-BR" sz="2000" dirty="0">
                <a:solidFill>
                  <a:srgbClr val="4E2783"/>
                </a:solidFill>
              </a:rPr>
              <a:t> de Dios por </a:t>
            </a:r>
            <a:r>
              <a:rPr lang="pt-BR" sz="2000" dirty="0" err="1">
                <a:solidFill>
                  <a:srgbClr val="4E2783"/>
                </a:solidFill>
              </a:rPr>
              <a:t>su</a:t>
            </a:r>
            <a:r>
              <a:rPr lang="pt-BR" sz="2000" dirty="0">
                <a:solidFill>
                  <a:srgbClr val="4E2783"/>
                </a:solidFill>
              </a:rPr>
              <a:t> alimento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restaurante.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3" y="953281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6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10282" y="3208541"/>
            <a:ext cx="2914937" cy="13095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Conversa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fácilmente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sobre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el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Señor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y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Su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bondad</a:t>
            </a:r>
            <a:endParaRPr lang="pt-BR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74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67696" y="2584886"/>
            <a:ext cx="4933494" cy="13844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grandes </a:t>
            </a:r>
            <a:r>
              <a:rPr lang="pt-BR" sz="2000" dirty="0" err="1">
                <a:solidFill>
                  <a:srgbClr val="4E2783"/>
                </a:solidFill>
              </a:rPr>
              <a:t>mujeres</a:t>
            </a:r>
            <a:r>
              <a:rPr lang="pt-BR" sz="2000" dirty="0">
                <a:solidFill>
                  <a:srgbClr val="4E2783"/>
                </a:solidFill>
              </a:rPr>
              <a:t> de </a:t>
            </a:r>
            <a:r>
              <a:rPr lang="pt-BR" sz="2000" dirty="0" err="1">
                <a:solidFill>
                  <a:srgbClr val="4E2783"/>
                </a:solidFill>
              </a:rPr>
              <a:t>fe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siempre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han</a:t>
            </a:r>
            <a:r>
              <a:rPr lang="pt-BR" sz="2000" dirty="0">
                <a:solidFill>
                  <a:srgbClr val="4E2783"/>
                </a:solidFill>
              </a:rPr>
              <a:t> entendido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llamado</a:t>
            </a:r>
            <a:r>
              <a:rPr lang="pt-BR" sz="2000" dirty="0">
                <a:solidFill>
                  <a:srgbClr val="4E2783"/>
                </a:solidFill>
              </a:rPr>
              <a:t> de Dios al </a:t>
            </a:r>
            <a:r>
              <a:rPr lang="pt-BR" sz="2000" dirty="0" err="1">
                <a:solidFill>
                  <a:srgbClr val="4E2783"/>
                </a:solidFill>
              </a:rPr>
              <a:t>servicio</a:t>
            </a:r>
            <a:r>
              <a:rPr lang="pt-BR" sz="2000" dirty="0">
                <a:solidFill>
                  <a:srgbClr val="4E2783"/>
                </a:solidFill>
              </a:rPr>
              <a:t>.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10772" y="1100762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7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26199" y="3277107"/>
            <a:ext cx="2616601" cy="902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Entiende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el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llamado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Dios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062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34445" y="2425776"/>
            <a:ext cx="4933494" cy="2006447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</a:rPr>
              <a:t>Una </a:t>
            </a:r>
            <a:r>
              <a:rPr lang="pt-BR" sz="2000" dirty="0" err="1">
                <a:solidFill>
                  <a:srgbClr val="4E2783"/>
                </a:solidFill>
              </a:rPr>
              <a:t>mujer</a:t>
            </a:r>
            <a:r>
              <a:rPr lang="pt-BR" sz="2000" dirty="0">
                <a:solidFill>
                  <a:srgbClr val="4E2783"/>
                </a:solidFill>
              </a:rPr>
              <a:t> espiritual </a:t>
            </a:r>
            <a:r>
              <a:rPr lang="pt-BR" sz="2000" dirty="0" err="1">
                <a:solidFill>
                  <a:srgbClr val="4E2783"/>
                </a:solidFill>
              </a:rPr>
              <a:t>tiene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fuerte</a:t>
            </a:r>
            <a:r>
              <a:rPr lang="pt-BR" sz="2000" dirty="0">
                <a:solidFill>
                  <a:srgbClr val="4E2783"/>
                </a:solidFill>
              </a:rPr>
              <a:t> sentido de </a:t>
            </a:r>
            <a:r>
              <a:rPr lang="pt-BR" sz="2000" dirty="0" err="1">
                <a:solidFill>
                  <a:srgbClr val="4E2783"/>
                </a:solidFill>
              </a:rPr>
              <a:t>la</a:t>
            </a:r>
            <a:r>
              <a:rPr lang="pt-BR" sz="2000" dirty="0">
                <a:solidFill>
                  <a:srgbClr val="4E2783"/>
                </a:solidFill>
              </a:rPr>
              <a:t> presencia de Dios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su</a:t>
            </a:r>
            <a:r>
              <a:rPr lang="pt-BR" sz="2000" dirty="0">
                <a:solidFill>
                  <a:srgbClr val="4E2783"/>
                </a:solidFill>
              </a:rPr>
              <a:t> vida. Es consciente de </a:t>
            </a:r>
            <a:r>
              <a:rPr lang="pt-BR" sz="2000" dirty="0" err="1">
                <a:solidFill>
                  <a:srgbClr val="4E2783"/>
                </a:solidFill>
              </a:rPr>
              <a:t>lo</a:t>
            </a:r>
            <a:r>
              <a:rPr lang="pt-BR" sz="2000" dirty="0">
                <a:solidFill>
                  <a:srgbClr val="4E2783"/>
                </a:solidFill>
              </a:rPr>
              <a:t> que </a:t>
            </a:r>
            <a:r>
              <a:rPr lang="pt-BR" sz="2000" dirty="0" err="1">
                <a:solidFill>
                  <a:srgbClr val="4E2783"/>
                </a:solidFill>
              </a:rPr>
              <a:t>él</a:t>
            </a:r>
            <a:r>
              <a:rPr lang="pt-BR" sz="2000" dirty="0">
                <a:solidFill>
                  <a:srgbClr val="4E2783"/>
                </a:solidFill>
              </a:rPr>
              <a:t> ha </a:t>
            </a:r>
            <a:r>
              <a:rPr lang="pt-BR" sz="2000" dirty="0" err="1">
                <a:solidFill>
                  <a:srgbClr val="4E2783"/>
                </a:solidFill>
              </a:rPr>
              <a:t>hecho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su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familia</a:t>
            </a:r>
            <a:r>
              <a:rPr lang="pt-BR" sz="2000" dirty="0">
                <a:solidFill>
                  <a:srgbClr val="4E2783"/>
                </a:solidFill>
              </a:rPr>
              <a:t>, </a:t>
            </a:r>
            <a:r>
              <a:rPr lang="pt-BR" sz="2000" dirty="0" err="1">
                <a:solidFill>
                  <a:srgbClr val="4E2783"/>
                </a:solidFill>
              </a:rPr>
              <a:t>su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iglesia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y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estructuras</a:t>
            </a:r>
            <a:r>
              <a:rPr lang="pt-BR" sz="2000" dirty="0">
                <a:solidFill>
                  <a:srgbClr val="4E2783"/>
                </a:solidFill>
              </a:rPr>
              <a:t> de </a:t>
            </a: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que forma parte.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1" y="1225447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8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59448" y="3428999"/>
            <a:ext cx="2616601" cy="9122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Es consciente de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presencia de Dios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4933494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</a:rPr>
              <a:t>Una </a:t>
            </a:r>
            <a:r>
              <a:rPr lang="pt-BR" sz="2000" dirty="0" err="1">
                <a:solidFill>
                  <a:srgbClr val="4E2783"/>
                </a:solidFill>
              </a:rPr>
              <a:t>mujer</a:t>
            </a:r>
            <a:r>
              <a:rPr lang="pt-BR" sz="2000" dirty="0">
                <a:solidFill>
                  <a:srgbClr val="4E2783"/>
                </a:solidFill>
              </a:rPr>
              <a:t> que está cerca de Dios amará </a:t>
            </a:r>
            <a:r>
              <a:rPr lang="pt-BR" sz="2000" dirty="0" err="1">
                <a:solidFill>
                  <a:srgbClr val="4E2783"/>
                </a:solidFill>
              </a:rPr>
              <a:t>inevitablemente</a:t>
            </a:r>
            <a:r>
              <a:rPr lang="pt-BR" sz="2000" dirty="0">
                <a:solidFill>
                  <a:srgbClr val="4E2783"/>
                </a:solidFill>
              </a:rPr>
              <a:t> a todos por </a:t>
            </a:r>
            <a:r>
              <a:rPr lang="pt-BR" sz="2000" dirty="0" err="1">
                <a:solidFill>
                  <a:srgbClr val="4E2783"/>
                </a:solidFill>
              </a:rPr>
              <a:t>los</a:t>
            </a:r>
            <a:r>
              <a:rPr lang="pt-BR" sz="2000" dirty="0">
                <a:solidFill>
                  <a:srgbClr val="4E2783"/>
                </a:solidFill>
              </a:rPr>
              <a:t> que </a:t>
            </a:r>
            <a:r>
              <a:rPr lang="pt-BR" sz="2000" dirty="0" err="1">
                <a:solidFill>
                  <a:srgbClr val="4E2783"/>
                </a:solidFill>
              </a:rPr>
              <a:t>murió</a:t>
            </a:r>
            <a:r>
              <a:rPr lang="pt-BR" sz="2000" dirty="0">
                <a:solidFill>
                  <a:srgbClr val="4E2783"/>
                </a:solidFill>
              </a:rPr>
              <a:t> Cristo, incluso a </a:t>
            </a: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personas más </a:t>
            </a:r>
            <a:r>
              <a:rPr lang="pt-BR" sz="2000" dirty="0" err="1">
                <a:solidFill>
                  <a:srgbClr val="4E2783"/>
                </a:solidFill>
              </a:rPr>
              <a:t>desagradables</a:t>
            </a:r>
            <a:r>
              <a:rPr lang="pt-BR" sz="2000" dirty="0">
                <a:solidFill>
                  <a:srgbClr val="4E2783"/>
                </a:solidFill>
              </a:rPr>
              <a:t>.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3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9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86958" y="3657782"/>
            <a:ext cx="2616601" cy="3932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Ama a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gente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096000" y="2573666"/>
            <a:ext cx="3701381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una escala de 1 a 5, ¿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cómo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evaluarías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siguientes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áreas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espiritualidad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? Cinco es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puntuación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más alta.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39B54C5A-4DE6-6BA0-1B37-47456D9D7105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889462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4" name="Rectangle 15">
            <a:extLst>
              <a:ext uri="{FF2B5EF4-FFF2-40B4-BE49-F238E27FC236}">
                <a16:creationId xmlns:a16="http://schemas.microsoft.com/office/drawing/2014/main" id="{5CE88764-3DC8-1374-0442-FF3443E7F078}"/>
              </a:ext>
            </a:extLst>
          </p:cNvPr>
          <p:cNvSpPr/>
          <p:nvPr/>
        </p:nvSpPr>
        <p:spPr>
          <a:xfrm>
            <a:off x="30944" y="2631177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C4743910-F22E-78B8-9845-4A08661ACBE4}"/>
              </a:ext>
            </a:extLst>
          </p:cNvPr>
          <p:cNvSpPr/>
          <p:nvPr/>
        </p:nvSpPr>
        <p:spPr>
          <a:xfrm>
            <a:off x="30944" y="4274919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DA46C6DE-1B20-5329-4F4B-6E5A5C33D60E}"/>
              </a:ext>
            </a:extLst>
          </p:cNvPr>
          <p:cNvSpPr/>
          <p:nvPr/>
        </p:nvSpPr>
        <p:spPr>
          <a:xfrm>
            <a:off x="8445601" y="889462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A714A8B9-6C00-4D2E-0919-9787316BD747}"/>
              </a:ext>
            </a:extLst>
          </p:cNvPr>
          <p:cNvSpPr/>
          <p:nvPr/>
        </p:nvSpPr>
        <p:spPr>
          <a:xfrm>
            <a:off x="8461547" y="2631177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DDF8CE3C-A36C-3D65-604C-BD1F3B8F415D}"/>
              </a:ext>
            </a:extLst>
          </p:cNvPr>
          <p:cNvSpPr/>
          <p:nvPr/>
        </p:nvSpPr>
        <p:spPr>
          <a:xfrm>
            <a:off x="8461547" y="4274919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FF6E37B9-F9E2-9D8F-E2B2-B6432BD4310E}"/>
              </a:ext>
            </a:extLst>
          </p:cNvPr>
          <p:cNvSpPr/>
          <p:nvPr/>
        </p:nvSpPr>
        <p:spPr>
          <a:xfrm>
            <a:off x="4222326" y="1466404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45289D6F-36C1-6AEA-6C43-634C461A3E97}"/>
              </a:ext>
            </a:extLst>
          </p:cNvPr>
          <p:cNvSpPr/>
          <p:nvPr/>
        </p:nvSpPr>
        <p:spPr>
          <a:xfrm>
            <a:off x="4238272" y="3208119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1389B661-49FF-89BE-2915-05A7151B3466}"/>
              </a:ext>
            </a:extLst>
          </p:cNvPr>
          <p:cNvSpPr/>
          <p:nvPr/>
        </p:nvSpPr>
        <p:spPr>
          <a:xfrm>
            <a:off x="4238272" y="4851861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E4B8E8A-F68E-B219-3F3D-4C825BF16F52}"/>
              </a:ext>
            </a:extLst>
          </p:cNvPr>
          <p:cNvSpPr txBox="1"/>
          <p:nvPr/>
        </p:nvSpPr>
        <p:spPr>
          <a:xfrm>
            <a:off x="232775" y="1160100"/>
            <a:ext cx="307550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Mis prioridades </a:t>
            </a:r>
            <a:r>
              <a:rPr lang="pt-BR" sz="1600" dirty="0" err="1"/>
              <a:t>reflejan</a:t>
            </a:r>
            <a:r>
              <a:rPr lang="pt-BR" sz="1600" dirty="0"/>
              <a:t> mi sentido de </a:t>
            </a:r>
            <a:r>
              <a:rPr lang="pt-BR" sz="1600" dirty="0" err="1"/>
              <a:t>los</a:t>
            </a:r>
            <a:r>
              <a:rPr lang="pt-BR" sz="1600" dirty="0"/>
              <a:t> valores eternos.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/>
              <a:t>La </a:t>
            </a:r>
            <a:r>
              <a:rPr lang="pt-BR" sz="1600" dirty="0" err="1"/>
              <a:t>oración</a:t>
            </a:r>
            <a:r>
              <a:rPr lang="pt-BR" sz="1600" dirty="0"/>
              <a:t> es una parte </a:t>
            </a:r>
            <a:r>
              <a:rPr lang="pt-BR" sz="1600" dirty="0" err="1"/>
              <a:t>esencial</a:t>
            </a:r>
            <a:r>
              <a:rPr lang="pt-BR" sz="1600" dirty="0"/>
              <a:t> </a:t>
            </a:r>
            <a:r>
              <a:rPr lang="pt-BR" sz="1600" dirty="0" err="1"/>
              <a:t>en</a:t>
            </a:r>
            <a:r>
              <a:rPr lang="pt-BR" sz="1600" dirty="0"/>
              <a:t> mi vida.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/>
              <a:t>Diariamente me absorbo </a:t>
            </a:r>
            <a:r>
              <a:rPr lang="pt-BR" sz="1600" dirty="0" err="1"/>
              <a:t>en</a:t>
            </a:r>
            <a:r>
              <a:rPr lang="pt-BR" sz="1600" dirty="0"/>
              <a:t> </a:t>
            </a:r>
            <a:r>
              <a:rPr lang="pt-BR" sz="1600" dirty="0" err="1"/>
              <a:t>la</a:t>
            </a:r>
            <a:r>
              <a:rPr lang="pt-BR" sz="1600" dirty="0"/>
              <a:t> </a:t>
            </a:r>
            <a:r>
              <a:rPr lang="pt-BR" sz="1600" dirty="0" err="1"/>
              <a:t>Palabra</a:t>
            </a:r>
            <a:r>
              <a:rPr lang="pt-BR" sz="1600" dirty="0"/>
              <a:t> de Dios.</a:t>
            </a:r>
          </a:p>
          <a:p>
            <a:pPr algn="ctr"/>
            <a:endParaRPr lang="pt-BR" sz="1600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B11903E-E606-85F3-9AD0-69E09AF62FA6}"/>
              </a:ext>
            </a:extLst>
          </p:cNvPr>
          <p:cNvSpPr txBox="1"/>
          <p:nvPr/>
        </p:nvSpPr>
        <p:spPr>
          <a:xfrm>
            <a:off x="4440453" y="1596043"/>
            <a:ext cx="3357983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pt-BR" sz="1600" dirty="0"/>
          </a:p>
          <a:p>
            <a:pPr algn="ctr"/>
            <a:r>
              <a:rPr lang="pt-BR" sz="1600" dirty="0"/>
              <a:t>He </a:t>
            </a:r>
            <a:r>
              <a:rPr lang="pt-BR" sz="1600" dirty="0" err="1"/>
              <a:t>descubierto</a:t>
            </a:r>
            <a:r>
              <a:rPr lang="pt-BR" sz="1600" dirty="0"/>
              <a:t> </a:t>
            </a:r>
            <a:r>
              <a:rPr lang="pt-BR" sz="1600" dirty="0" err="1"/>
              <a:t>el</a:t>
            </a:r>
            <a:r>
              <a:rPr lang="pt-BR" sz="1600" dirty="0"/>
              <a:t> poder transformador </a:t>
            </a:r>
            <a:r>
              <a:rPr lang="pt-BR" sz="1600" dirty="0" err="1"/>
              <a:t>del</a:t>
            </a:r>
            <a:r>
              <a:rPr lang="pt-BR" sz="1600" dirty="0"/>
              <a:t> silencio.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/>
              <a:t>Invito a </a:t>
            </a:r>
            <a:r>
              <a:rPr lang="pt-BR" sz="1600" dirty="0" err="1"/>
              <a:t>Jesús</a:t>
            </a:r>
            <a:r>
              <a:rPr lang="pt-BR" sz="1600" dirty="0"/>
              <a:t> a </a:t>
            </a:r>
            <a:r>
              <a:rPr lang="pt-BR" sz="1600" dirty="0" err="1"/>
              <a:t>caminar</a:t>
            </a:r>
            <a:r>
              <a:rPr lang="pt-BR" sz="1600" dirty="0"/>
              <a:t> </a:t>
            </a:r>
            <a:r>
              <a:rPr lang="pt-BR" sz="1600" dirty="0" err="1"/>
              <a:t>conmigo</a:t>
            </a:r>
            <a:r>
              <a:rPr lang="pt-BR" sz="1600" dirty="0"/>
              <a:t> </a:t>
            </a:r>
            <a:r>
              <a:rPr lang="pt-BR" sz="1600" dirty="0" err="1"/>
              <a:t>en</a:t>
            </a:r>
            <a:r>
              <a:rPr lang="pt-BR" sz="1600" dirty="0"/>
              <a:t> todas </a:t>
            </a:r>
            <a:r>
              <a:rPr lang="pt-BR" sz="1600" dirty="0" err="1"/>
              <a:t>las</a:t>
            </a:r>
            <a:r>
              <a:rPr lang="pt-BR" sz="1600" dirty="0"/>
              <a:t> circunstancias de mi vida, tanto </a:t>
            </a:r>
            <a:r>
              <a:rPr lang="pt-BR" sz="1600" dirty="0" err="1"/>
              <a:t>en</a:t>
            </a:r>
            <a:r>
              <a:rPr lang="pt-BR" sz="1600" dirty="0"/>
              <a:t> </a:t>
            </a:r>
            <a:r>
              <a:rPr lang="pt-BR" sz="1600" dirty="0" err="1"/>
              <a:t>los</a:t>
            </a:r>
            <a:r>
              <a:rPr lang="pt-BR" sz="1600" dirty="0"/>
              <a:t> momentos </a:t>
            </a:r>
            <a:r>
              <a:rPr lang="pt-BR" sz="1600" dirty="0" err="1"/>
              <a:t>difíciles</a:t>
            </a:r>
            <a:r>
              <a:rPr lang="pt-BR" sz="1600" dirty="0"/>
              <a:t> como </a:t>
            </a:r>
            <a:r>
              <a:rPr lang="pt-BR" sz="1600" dirty="0" err="1"/>
              <a:t>en</a:t>
            </a:r>
            <a:r>
              <a:rPr lang="pt-BR" sz="1600" dirty="0"/>
              <a:t> </a:t>
            </a:r>
            <a:r>
              <a:rPr lang="pt-BR" sz="1600" dirty="0" err="1"/>
              <a:t>los</a:t>
            </a:r>
            <a:r>
              <a:rPr lang="pt-BR" sz="1600" dirty="0"/>
              <a:t> </a:t>
            </a:r>
            <a:r>
              <a:rPr lang="pt-BR" sz="1600" dirty="0" err="1"/>
              <a:t>fáciles</a:t>
            </a:r>
            <a:r>
              <a:rPr lang="pt-BR" sz="1600" dirty="0"/>
              <a:t>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/>
              <a:t>Me resulta fácil </a:t>
            </a:r>
            <a:r>
              <a:rPr lang="pt-BR" sz="1600" dirty="0" err="1"/>
              <a:t>hablar</a:t>
            </a:r>
            <a:r>
              <a:rPr lang="pt-BR" sz="1600" dirty="0"/>
              <a:t> de </a:t>
            </a:r>
            <a:r>
              <a:rPr lang="pt-BR" sz="1600" dirty="0" err="1"/>
              <a:t>lo</a:t>
            </a:r>
            <a:r>
              <a:rPr lang="pt-BR" sz="1600" dirty="0"/>
              <a:t> </a:t>
            </a:r>
            <a:r>
              <a:rPr lang="pt-BR" sz="1600" dirty="0" err="1"/>
              <a:t>amable</a:t>
            </a:r>
            <a:r>
              <a:rPr lang="pt-BR" sz="1600" dirty="0"/>
              <a:t> que es Dios </a:t>
            </a:r>
            <a:r>
              <a:rPr lang="pt-BR" sz="1600" dirty="0" err="1"/>
              <a:t>conmigo</a:t>
            </a:r>
            <a:r>
              <a:rPr lang="pt-BR" sz="1600" dirty="0"/>
              <a:t>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333CB9E-5E51-C2F5-03CE-88B79D168E8E}"/>
              </a:ext>
            </a:extLst>
          </p:cNvPr>
          <p:cNvSpPr txBox="1"/>
          <p:nvPr/>
        </p:nvSpPr>
        <p:spPr>
          <a:xfrm>
            <a:off x="8632434" y="1349822"/>
            <a:ext cx="3326792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 err="1"/>
              <a:t>Entiendo</a:t>
            </a:r>
            <a:r>
              <a:rPr lang="pt-BR" sz="1600" dirty="0"/>
              <a:t> </a:t>
            </a:r>
            <a:r>
              <a:rPr lang="pt-BR" sz="1600" dirty="0" err="1"/>
              <a:t>el</a:t>
            </a:r>
            <a:r>
              <a:rPr lang="pt-BR" sz="1600" dirty="0"/>
              <a:t> </a:t>
            </a:r>
            <a:r>
              <a:rPr lang="pt-BR" sz="1600" dirty="0" err="1"/>
              <a:t>plan</a:t>
            </a:r>
            <a:r>
              <a:rPr lang="pt-BR" sz="1600" dirty="0"/>
              <a:t> individual que Dios </a:t>
            </a:r>
            <a:r>
              <a:rPr lang="pt-BR" sz="1600" dirty="0" err="1"/>
              <a:t>tiene</a:t>
            </a:r>
            <a:r>
              <a:rPr lang="pt-BR" sz="1600" dirty="0"/>
              <a:t> para mi vida.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 err="1"/>
              <a:t>Soy</a:t>
            </a:r>
            <a:r>
              <a:rPr lang="pt-BR" sz="1600" dirty="0"/>
              <a:t> consciente de </a:t>
            </a:r>
            <a:r>
              <a:rPr lang="pt-BR" sz="1600" dirty="0" err="1"/>
              <a:t>la</a:t>
            </a:r>
            <a:r>
              <a:rPr lang="pt-BR" sz="1600" dirty="0"/>
              <a:t> </a:t>
            </a:r>
            <a:r>
              <a:rPr lang="pt-BR" sz="1600" dirty="0" err="1"/>
              <a:t>acción</a:t>
            </a:r>
            <a:r>
              <a:rPr lang="pt-BR" sz="1600" dirty="0"/>
              <a:t> </a:t>
            </a:r>
            <a:r>
              <a:rPr lang="pt-BR" sz="1600" dirty="0" err="1"/>
              <a:t>y</a:t>
            </a:r>
            <a:r>
              <a:rPr lang="pt-BR" sz="1600" dirty="0"/>
              <a:t> </a:t>
            </a:r>
            <a:r>
              <a:rPr lang="pt-BR" sz="1600" dirty="0" err="1"/>
              <a:t>la</a:t>
            </a:r>
            <a:r>
              <a:rPr lang="pt-BR" sz="1600" dirty="0"/>
              <a:t> presencia de Dios </a:t>
            </a:r>
            <a:r>
              <a:rPr lang="pt-BR" sz="1600" dirty="0" err="1"/>
              <a:t>en</a:t>
            </a:r>
            <a:r>
              <a:rPr lang="pt-BR" sz="1600" dirty="0"/>
              <a:t> mi mundo.</a:t>
            </a:r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endParaRPr lang="pt-BR" sz="1600" dirty="0"/>
          </a:p>
          <a:p>
            <a:pPr algn="ctr"/>
            <a:r>
              <a:rPr lang="pt-BR" sz="1600" dirty="0" err="1"/>
              <a:t>Soy</a:t>
            </a:r>
            <a:r>
              <a:rPr lang="pt-BR" sz="1600" dirty="0"/>
              <a:t> consciente de </a:t>
            </a:r>
            <a:r>
              <a:rPr lang="pt-BR" sz="1600" dirty="0" err="1"/>
              <a:t>la</a:t>
            </a:r>
            <a:r>
              <a:rPr lang="pt-BR" sz="1600" dirty="0"/>
              <a:t> </a:t>
            </a:r>
            <a:r>
              <a:rPr lang="pt-BR" sz="1600" dirty="0" err="1"/>
              <a:t>acción</a:t>
            </a:r>
            <a:r>
              <a:rPr lang="pt-BR" sz="1600" dirty="0"/>
              <a:t> </a:t>
            </a:r>
            <a:r>
              <a:rPr lang="pt-BR" sz="1600" dirty="0" err="1"/>
              <a:t>y</a:t>
            </a:r>
            <a:r>
              <a:rPr lang="pt-BR" sz="1600" dirty="0"/>
              <a:t> </a:t>
            </a:r>
            <a:r>
              <a:rPr lang="pt-BR" sz="1600" dirty="0" err="1"/>
              <a:t>la</a:t>
            </a:r>
            <a:r>
              <a:rPr lang="pt-BR" sz="1600" dirty="0"/>
              <a:t> presencia de Dios </a:t>
            </a:r>
            <a:r>
              <a:rPr lang="pt-BR" sz="1600" dirty="0" err="1"/>
              <a:t>en</a:t>
            </a:r>
            <a:r>
              <a:rPr lang="pt-BR" sz="1600" dirty="0"/>
              <a:t> mi mundo.</a:t>
            </a:r>
          </a:p>
          <a:p>
            <a:pPr algn="ctr"/>
            <a:r>
              <a:rPr lang="pt-BR" sz="1600" dirty="0"/>
              <a:t>Me encanta </a:t>
            </a:r>
            <a:r>
              <a:rPr lang="pt-BR" sz="1600" dirty="0" err="1"/>
              <a:t>la</a:t>
            </a:r>
            <a:r>
              <a:rPr lang="pt-BR" sz="1600" dirty="0"/>
              <a:t> gente </a:t>
            </a:r>
            <a:r>
              <a:rPr lang="pt-BR" sz="1600" dirty="0" err="1"/>
              <a:t>en</a:t>
            </a:r>
            <a:r>
              <a:rPr lang="pt-BR" sz="1600" dirty="0"/>
              <a:t> todas </a:t>
            </a:r>
            <a:r>
              <a:rPr lang="pt-BR" sz="1600" dirty="0" err="1"/>
              <a:t>las</a:t>
            </a:r>
            <a:r>
              <a:rPr lang="pt-BR" sz="1600" dirty="0"/>
              <a:t> </a:t>
            </a:r>
            <a:r>
              <a:rPr lang="pt-BR" sz="1600" dirty="0" err="1"/>
              <a:t>situaciones</a:t>
            </a:r>
            <a:r>
              <a:rPr lang="pt-BR" sz="1600" dirty="0"/>
              <a:t> </a:t>
            </a:r>
            <a:r>
              <a:rPr lang="pt-BR" sz="1600" dirty="0" err="1"/>
              <a:t>y</a:t>
            </a:r>
            <a:r>
              <a:rPr lang="pt-BR" sz="1600" dirty="0"/>
              <a:t> culturas.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201041EB-F121-445D-75C8-467DF4823E0E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90593" y="440238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Proporciónate</a:t>
            </a:r>
            <a:r>
              <a:rPr lang="pt-BR" sz="5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 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4065179" y="1151138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bendición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soledad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AB56523C-1920-C0A4-879B-F2A5D586A93D}"/>
              </a:ext>
            </a:extLst>
          </p:cNvPr>
          <p:cNvSpPr/>
          <p:nvPr/>
        </p:nvSpPr>
        <p:spPr>
          <a:xfrm>
            <a:off x="-4309" y="2285316"/>
            <a:ext cx="3879536" cy="3887367"/>
          </a:xfrm>
          <a:prstGeom prst="rect">
            <a:avLst/>
          </a:prstGeom>
          <a:solidFill>
            <a:srgbClr val="B6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1927" y="-117461"/>
            <a:ext cx="1683385" cy="2299836"/>
          </a:xfrm>
          <a:prstGeom prst="rect">
            <a:avLst/>
          </a:prstGeom>
        </p:spPr>
      </p:pic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4065179" y="1886912"/>
            <a:ext cx="4098941" cy="5007429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6ED688-AC36-2415-E33E-55B7F4DD5FDC}"/>
              </a:ext>
            </a:extLst>
          </p:cNvPr>
          <p:cNvSpPr/>
          <p:nvPr/>
        </p:nvSpPr>
        <p:spPr>
          <a:xfrm>
            <a:off x="8316771" y="2262505"/>
            <a:ext cx="3879536" cy="3887367"/>
          </a:xfrm>
          <a:prstGeom prst="rect">
            <a:avLst/>
          </a:prstGeom>
          <a:solidFill>
            <a:srgbClr val="B6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3A4A1D8-3D12-0AF4-9B5E-91F723B064AB}"/>
              </a:ext>
            </a:extLst>
          </p:cNvPr>
          <p:cNvSpPr txBox="1"/>
          <p:nvPr/>
        </p:nvSpPr>
        <p:spPr>
          <a:xfrm>
            <a:off x="8639690" y="2591627"/>
            <a:ext cx="3399909" cy="2957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Elige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versículo de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Biblia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signifique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mucho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para ti. Inserta tu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nombre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donde corresponda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reescríbelo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mostrando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significa para ti dentro de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circunstancias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actuales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¿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Qué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mensaje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te está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trayendo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Dios?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2066E88-1F22-0022-0C53-C59C2DCD0DA0}"/>
              </a:ext>
            </a:extLst>
          </p:cNvPr>
          <p:cNvSpPr txBox="1">
            <a:spLocks/>
          </p:cNvSpPr>
          <p:nvPr/>
        </p:nvSpPr>
        <p:spPr>
          <a:xfrm>
            <a:off x="327098" y="2387985"/>
            <a:ext cx="3304716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Desconéctate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durante varias horas: apaga tu celular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no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enciendas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televisión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dispositivo electrónico.  Lee, medita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Escrituras, contempla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obras de Dios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naturaleza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permanece </a:t>
            </a:r>
            <a:r>
              <a:rPr lang="pt-BR" sz="18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completo silencio.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F7DD-1A58-3FD6-D7DF-761225A93270}"/>
              </a:ext>
            </a:extLst>
          </p:cNvPr>
          <p:cNvSpPr txBox="1">
            <a:spLocks/>
          </p:cNvSpPr>
          <p:nvPr/>
        </p:nvSpPr>
        <p:spPr>
          <a:xfrm>
            <a:off x="4443642" y="2327784"/>
            <a:ext cx="3304716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1800" dirty="0">
                <a:solidFill>
                  <a:schemeClr val="bg1"/>
                </a:solidFill>
                <a:effectLst/>
              </a:rPr>
              <a:t>Por um mês escreva um diário da gratidão, com as coisas que mostram o quanto a mão de Deus tem trabalhado em sua vida. Ao final de cada dia, escreva todas as evidências da proteção e cuidado de Deus. Anote as notícias do dia que apontam o cumprimento de alguma profecia. </a:t>
            </a:r>
          </a:p>
        </p:txBody>
      </p:sp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746515" y="3150718"/>
            <a:ext cx="4698969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ffectLst/>
              </a:rPr>
              <a:t>“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Buscad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primeramente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</a:rPr>
              <a:t> reino de Dios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su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justicia</a:t>
            </a:r>
            <a:r>
              <a:rPr lang="pt-BR" sz="2000" dirty="0">
                <a:solidFill>
                  <a:schemeClr val="bg1"/>
                </a:solidFill>
                <a:effectLst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todas estas cosas os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serán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añadidas</a:t>
            </a:r>
            <a:r>
              <a:rPr lang="pt-BR" sz="2000" dirty="0">
                <a:solidFill>
                  <a:schemeClr val="bg1"/>
                </a:solidFill>
                <a:effectLst/>
              </a:rPr>
              <a:t>.” (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Mt</a:t>
            </a:r>
            <a:r>
              <a:rPr lang="pt-BR" sz="2000" dirty="0">
                <a:solidFill>
                  <a:schemeClr val="bg1"/>
                </a:solidFill>
                <a:effectLst/>
              </a:rPr>
              <a:t> 6:33). 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ffectLst/>
              </a:rPr>
              <a:t>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11C191B-DF6F-303A-8C2A-6BC61856895A}"/>
              </a:ext>
            </a:extLst>
          </p:cNvPr>
          <p:cNvSpPr txBox="1"/>
          <p:nvPr/>
        </p:nvSpPr>
        <p:spPr>
          <a:xfrm>
            <a:off x="2734061" y="1027445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7038899" y="1268714"/>
            <a:ext cx="4196822" cy="3540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Señor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Dios, pongo toda mi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ansiedad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mis problemas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pies. 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Vengo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ti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silencio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confianza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Por favor, entra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anímame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presencia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amor.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escuchar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voz,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aunque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bajito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avanzar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creyendo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estás a mi lado.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 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A311BBEF-DCF1-4504-AD0E-E9A426F46B40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3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019" y="978382"/>
            <a:ext cx="1308021" cy="1787015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829969" y="3505418"/>
            <a:ext cx="3190875" cy="3197939"/>
          </a:xfrm>
          <a:prstGeom prst="rect">
            <a:avLst/>
          </a:prstGeom>
        </p:spPr>
      </p:pic>
      <p:pic>
        <p:nvPicPr>
          <p:cNvPr id="4" name="Imagem 3" descr="Mulher com celular na mão&#10;&#10;Descrição gerada automaticamente">
            <a:extLst>
              <a:ext uri="{FF2B5EF4-FFF2-40B4-BE49-F238E27FC236}">
                <a16:creationId xmlns:a16="http://schemas.microsoft.com/office/drawing/2014/main" id="{5759D54D-8E6C-43CF-F806-B335D7F27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46" y="-1661290"/>
            <a:ext cx="5711231" cy="8952387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3A428561-3D2E-AEE1-8529-53FFCF4F589B}"/>
              </a:ext>
            </a:extLst>
          </p:cNvPr>
          <p:cNvSpPr txBox="1"/>
          <p:nvPr/>
        </p:nvSpPr>
        <p:spPr>
          <a:xfrm>
            <a:off x="1254990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3" name="TextBox 33">
            <a:extLst>
              <a:ext uri="{FF2B5EF4-FFF2-40B4-BE49-F238E27FC236}">
                <a16:creationId xmlns:a16="http://schemas.microsoft.com/office/drawing/2014/main" id="{D3219F71-CC23-3E7E-227D-AB988E71724C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5828B804-A1B0-EC6D-48BE-772EB2312C1F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espiritual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513" y="374577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E7C284D-4A9A-2D5F-C416-048BEE63A2B8}"/>
              </a:ext>
            </a:extLst>
          </p:cNvPr>
          <p:cNvSpPr txBox="1"/>
          <p:nvPr/>
        </p:nvSpPr>
        <p:spPr>
          <a:xfrm>
            <a:off x="2467624" y="6102814"/>
            <a:ext cx="1831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(1Cor 2:14-16).</a:t>
            </a: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D7F833E-8A8E-C40A-1F57-62EE31F6E496}"/>
              </a:ext>
            </a:extLst>
          </p:cNvPr>
          <p:cNvSpPr txBox="1"/>
          <p:nvPr/>
        </p:nvSpPr>
        <p:spPr>
          <a:xfrm>
            <a:off x="2467624" y="2131714"/>
            <a:ext cx="8261582" cy="3356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“Pero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hombre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natural no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percibe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cosas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son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Espíritu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Dios, porque para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él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son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locura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;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no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puede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entender, porque se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discernir espiritualmente. 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cambio,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espiritual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juzga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todas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cosas,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sin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él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juzgado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por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nadie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 </a:t>
            </a:r>
            <a:r>
              <a:rPr lang="pt-BR" sz="2400" b="1" baseline="30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 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¿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Quién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conoció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mente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Señor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? ¿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Quién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instruirá?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Pues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bien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nosotros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tenemos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mente de Cristo.”</a:t>
            </a: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573023" y="230959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5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características de una </a:t>
            </a:r>
            <a:r>
              <a:rPr lang="pt-BR" sz="50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mujer</a:t>
            </a:r>
            <a:r>
              <a:rPr lang="pt-BR" sz="5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Dios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221210" y="381000"/>
            <a:ext cx="308953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40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9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4933494" cy="20064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Una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mujer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espiritual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tendrá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sus prioridades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orden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comprendiendo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que solo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tendrá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valor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haga</a:t>
            </a:r>
            <a:r>
              <a:rPr lang="pt-BR" sz="2000" dirty="0">
                <a:solidFill>
                  <a:srgbClr val="4E2783"/>
                </a:solidFill>
                <a:effectLst/>
                <a:latin typeface="Arial" panose="020B0604020202020204" pitchFamily="34" charset="0"/>
              </a:rPr>
              <a:t> por Cristo.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355601" y="1386161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429000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Tiene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um sentido de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las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cosas eternas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6" y="2044558"/>
            <a:ext cx="5273453" cy="22836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oración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 fundamental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vida de una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mujer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espiritual, porque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Dios es real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interesa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todos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aspectos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su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vida.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1" y="962507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50590" y="3186359"/>
            <a:ext cx="2616601" cy="13095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Sabe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importancia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oración</a:t>
            </a:r>
            <a:endParaRPr lang="pt-BR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71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4933494" cy="20064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mujer</a:t>
            </a:r>
            <a:r>
              <a:rPr lang="pt-BR" sz="2000" dirty="0">
                <a:solidFill>
                  <a:srgbClr val="4E2783"/>
                </a:solidFill>
                <a:effectLst/>
              </a:rPr>
              <a:t> espiritual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estudio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Biblia</a:t>
            </a:r>
            <a:r>
              <a:rPr lang="pt-BR" sz="2000" dirty="0">
                <a:solidFill>
                  <a:srgbClr val="4E2783"/>
                </a:solidFill>
                <a:effectLst/>
              </a:rPr>
              <a:t> no es una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tarea</a:t>
            </a:r>
            <a:r>
              <a:rPr lang="pt-BR" sz="2000" dirty="0">
                <a:solidFill>
                  <a:srgbClr val="4E2783"/>
                </a:solidFill>
                <a:effectLst/>
              </a:rPr>
              <a:t> fastidiosa, sino algo que espera ansiosamente. Ella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piensa</a:t>
            </a:r>
            <a:r>
              <a:rPr lang="pt-BR" sz="2000" dirty="0">
                <a:solidFill>
                  <a:srgbClr val="4E2783"/>
                </a:solidFill>
                <a:effectLst/>
              </a:rPr>
              <a:t>: “¿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Qué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mensajes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tiene</a:t>
            </a:r>
            <a:r>
              <a:rPr lang="pt-BR" sz="2000" dirty="0">
                <a:solidFill>
                  <a:srgbClr val="4E2783"/>
                </a:solidFill>
                <a:effectLst/>
              </a:rPr>
              <a:t> Dios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mí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hoy</a:t>
            </a:r>
            <a:r>
              <a:rPr lang="pt-BR" sz="2000" dirty="0">
                <a:solidFill>
                  <a:srgbClr val="4E2783"/>
                </a:solidFill>
                <a:effectLst/>
              </a:rPr>
              <a:t>?”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2" y="1275329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59449" y="3527501"/>
            <a:ext cx="2616601" cy="8609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Se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sumerge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em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palabra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.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00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805350" y="1811803"/>
            <a:ext cx="5537613" cy="1384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mujeres</a:t>
            </a:r>
            <a:r>
              <a:rPr lang="pt-BR" sz="2000" dirty="0">
                <a:solidFill>
                  <a:srgbClr val="4E2783"/>
                </a:solidFill>
              </a:rPr>
              <a:t> de Dios </a:t>
            </a:r>
            <a:r>
              <a:rPr lang="pt-BR" sz="2000" dirty="0" err="1">
                <a:solidFill>
                  <a:srgbClr val="4E2783"/>
                </a:solidFill>
              </a:rPr>
              <a:t>siguen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consejo</a:t>
            </a:r>
            <a:r>
              <a:rPr lang="pt-BR" sz="2000" dirty="0">
                <a:solidFill>
                  <a:srgbClr val="4E2783"/>
                </a:solidFill>
              </a:rPr>
              <a:t> escrito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Salmo 46:10: “</a:t>
            </a:r>
            <a:r>
              <a:rPr lang="pt-BR" sz="2000" dirty="0" err="1">
                <a:solidFill>
                  <a:srgbClr val="4E2783"/>
                </a:solidFill>
              </a:rPr>
              <a:t>Estad</a:t>
            </a:r>
            <a:r>
              <a:rPr lang="pt-BR" sz="2000" dirty="0">
                <a:solidFill>
                  <a:srgbClr val="4E2783"/>
                </a:solidFill>
              </a:rPr>
              <a:t> quietos </a:t>
            </a:r>
            <a:r>
              <a:rPr lang="pt-BR" sz="2000" dirty="0" err="1">
                <a:solidFill>
                  <a:srgbClr val="4E2783"/>
                </a:solidFill>
              </a:rPr>
              <a:t>y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conoced</a:t>
            </a:r>
            <a:r>
              <a:rPr lang="pt-BR" sz="2000" dirty="0">
                <a:solidFill>
                  <a:srgbClr val="4E2783"/>
                </a:solidFill>
              </a:rPr>
              <a:t> que </a:t>
            </a:r>
            <a:r>
              <a:rPr lang="pt-BR" sz="2000" dirty="0" err="1">
                <a:solidFill>
                  <a:srgbClr val="4E2783"/>
                </a:solidFill>
              </a:rPr>
              <a:t>yo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soy</a:t>
            </a:r>
            <a:r>
              <a:rPr lang="pt-BR" sz="2000" dirty="0">
                <a:solidFill>
                  <a:srgbClr val="4E2783"/>
                </a:solidFill>
              </a:rPr>
              <a:t> Dios”. Así que se </a:t>
            </a:r>
            <a:r>
              <a:rPr lang="pt-BR" sz="2000" dirty="0" err="1">
                <a:solidFill>
                  <a:srgbClr val="4E2783"/>
                </a:solidFill>
              </a:rPr>
              <a:t>toman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tiempo</a:t>
            </a:r>
            <a:r>
              <a:rPr lang="pt-BR" sz="2000" dirty="0">
                <a:solidFill>
                  <a:srgbClr val="4E2783"/>
                </a:solidFill>
              </a:rPr>
              <a:t> no solo para </a:t>
            </a:r>
            <a:r>
              <a:rPr lang="pt-BR" sz="2000" dirty="0" err="1">
                <a:solidFill>
                  <a:srgbClr val="4E2783"/>
                </a:solidFill>
              </a:rPr>
              <a:t>estudiar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y</a:t>
            </a:r>
            <a:r>
              <a:rPr lang="pt-BR" sz="2000" dirty="0">
                <a:solidFill>
                  <a:srgbClr val="4E2783"/>
                </a:solidFill>
              </a:rPr>
              <a:t> orar, sino </a:t>
            </a:r>
            <a:r>
              <a:rPr lang="pt-BR" sz="2000" dirty="0" err="1">
                <a:solidFill>
                  <a:srgbClr val="4E2783"/>
                </a:solidFill>
              </a:rPr>
              <a:t>también</a:t>
            </a:r>
            <a:r>
              <a:rPr lang="pt-BR" sz="2000" dirty="0">
                <a:solidFill>
                  <a:srgbClr val="4E2783"/>
                </a:solidFill>
              </a:rPr>
              <a:t> para </a:t>
            </a:r>
            <a:r>
              <a:rPr lang="pt-BR" sz="2000" dirty="0" err="1">
                <a:solidFill>
                  <a:srgbClr val="4E2783"/>
                </a:solidFill>
              </a:rPr>
              <a:t>escuchar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la</a:t>
            </a:r>
            <a:r>
              <a:rPr lang="pt-BR" sz="2000" dirty="0">
                <a:solidFill>
                  <a:srgbClr val="4E2783"/>
                </a:solidFill>
              </a:rPr>
              <a:t> voz </a:t>
            </a:r>
            <a:r>
              <a:rPr lang="pt-BR" sz="2000" dirty="0" err="1">
                <a:solidFill>
                  <a:srgbClr val="4E2783"/>
                </a:solidFill>
              </a:rPr>
              <a:t>del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Señor</a:t>
            </a:r>
            <a:r>
              <a:rPr lang="pt-BR" sz="2000" dirty="0">
                <a:solidFill>
                  <a:srgbClr val="4E2783"/>
                </a:solidFill>
              </a:rPr>
              <a:t>.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52581" y="1028343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68010" y="3196245"/>
            <a:ext cx="2616601" cy="13178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Reconoce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importancia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del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silencio.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65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67696" y="2599362"/>
            <a:ext cx="4933494" cy="130938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</a:rPr>
              <a:t>El </a:t>
            </a:r>
            <a:r>
              <a:rPr lang="pt-BR" sz="2000" dirty="0" err="1">
                <a:solidFill>
                  <a:srgbClr val="4E2783"/>
                </a:solidFill>
              </a:rPr>
              <a:t>Señor</a:t>
            </a:r>
            <a:r>
              <a:rPr lang="pt-BR" sz="2000" dirty="0">
                <a:solidFill>
                  <a:srgbClr val="4E2783"/>
                </a:solidFill>
              </a:rPr>
              <a:t> nos </a:t>
            </a:r>
            <a:r>
              <a:rPr lang="pt-BR" sz="2000" dirty="0" err="1">
                <a:solidFill>
                  <a:srgbClr val="4E2783"/>
                </a:solidFill>
              </a:rPr>
              <a:t>acompaña</a:t>
            </a:r>
            <a:r>
              <a:rPr lang="pt-BR" sz="2000" dirty="0">
                <a:solidFill>
                  <a:srgbClr val="4E2783"/>
                </a:solidFill>
              </a:rPr>
              <a:t> tanto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las</a:t>
            </a:r>
            <a:r>
              <a:rPr lang="pt-BR" sz="2000" dirty="0">
                <a:solidFill>
                  <a:srgbClr val="4E2783"/>
                </a:solidFill>
              </a:rPr>
              <a:t> adversidades como </a:t>
            </a:r>
            <a:r>
              <a:rPr lang="pt-BR" sz="2000" dirty="0" err="1">
                <a:solidFill>
                  <a:srgbClr val="4E2783"/>
                </a:solidFill>
              </a:rPr>
              <a:t>en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los</a:t>
            </a:r>
            <a:r>
              <a:rPr lang="pt-BR" sz="2000" dirty="0">
                <a:solidFill>
                  <a:srgbClr val="4E2783"/>
                </a:solidFill>
              </a:rPr>
              <a:t> momentos de </a:t>
            </a:r>
            <a:r>
              <a:rPr lang="pt-BR" sz="2000" dirty="0" err="1">
                <a:solidFill>
                  <a:srgbClr val="4E2783"/>
                </a:solidFill>
              </a:rPr>
              <a:t>tranquilidad</a:t>
            </a:r>
            <a:r>
              <a:rPr lang="pt-BR" sz="2000" dirty="0">
                <a:solidFill>
                  <a:srgbClr val="4E2783"/>
                </a:solidFill>
              </a:rPr>
              <a:t>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77274" y="95944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92701" y="3254052"/>
            <a:ext cx="2616601" cy="13727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Invita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Jesús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a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caminar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siempre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com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ella</a:t>
            </a:r>
            <a:endParaRPr lang="pt-BR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47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A9B838DD-C610-4039-AF48-9FD3AF2E5A52}"/>
</file>

<file path=customXml/itemProps2.xml><?xml version="1.0" encoding="utf-8"?>
<ds:datastoreItem xmlns:ds="http://schemas.openxmlformats.org/officeDocument/2006/customXml" ds:itemID="{D2E55918-A3ED-4674-8E61-20374A885192}"/>
</file>

<file path=customXml/itemProps3.xml><?xml version="1.0" encoding="utf-8"?>
<ds:datastoreItem xmlns:ds="http://schemas.openxmlformats.org/officeDocument/2006/customXml" ds:itemID="{96B4F543-693C-44EA-8611-3CD4DF722FC7}"/>
</file>

<file path=docProps/app.xml><?xml version="1.0" encoding="utf-8"?>
<Properties xmlns="http://schemas.openxmlformats.org/officeDocument/2006/extended-properties" xmlns:vt="http://schemas.openxmlformats.org/officeDocument/2006/docPropsVTypes">
  <TotalTime>7335</TotalTime>
  <Words>799</Words>
  <Application>Microsoft Macintosh PowerPoint</Application>
  <PresentationFormat>Widescreen</PresentationFormat>
  <Paragraphs>86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4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83</cp:revision>
  <dcterms:created xsi:type="dcterms:W3CDTF">2019-05-05T15:23:12Z</dcterms:created>
  <dcterms:modified xsi:type="dcterms:W3CDTF">2022-09-26T12:45:24Z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